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E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0116" autoAdjust="0"/>
  </p:normalViewPr>
  <p:slideViewPr>
    <p:cSldViewPr>
      <p:cViewPr varScale="1">
        <p:scale>
          <a:sx n="56" d="100"/>
          <a:sy n="56" d="100"/>
        </p:scale>
        <p:origin x="-7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2-11T18:16:48.329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EE6-49FE-4C35-B4F0-F89B4EDB241A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A5216-3ACC-450C-B305-CCEF4BF0CD4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623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Влажность воздуха</a:t>
            </a:r>
          </a:p>
          <a:p>
            <a:r>
              <a:rPr lang="ru-RU" dirty="0" smtClean="0"/>
              <a:t>Андрианова Екатерина Юрьевна </a:t>
            </a:r>
          </a:p>
          <a:p>
            <a:r>
              <a:rPr lang="ru-RU" dirty="0" smtClean="0"/>
              <a:t>Учитель физики Москва ГБОУ СОШ «Школа здоровья»№ 404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2508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Принцип действия психрометра.</a:t>
            </a:r>
          </a:p>
          <a:p>
            <a:r>
              <a:rPr lang="ru-RU" sz="1200" dirty="0" smtClean="0"/>
              <a:t>В психрометре есть два термометра. Один - обычный, его называют сухим.  Колба другого термометра обмотана тканевым фитилем и опущена в емкость с водой, отсюда и название </a:t>
            </a:r>
            <a:r>
              <a:rPr lang="ru-RU" sz="1200" i="1" dirty="0" smtClean="0"/>
              <a:t>увлажненный термометр</a:t>
            </a:r>
            <a:r>
              <a:rPr lang="ru-RU" sz="1200" dirty="0" smtClean="0"/>
              <a:t>. 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226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Определив разность показаний сухого и увлажненного термометров , по психрометрической таблице, расположенной на психрометре, находят значение относительной влажности.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4592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Для здоровья человека вредны как чрезмерная сухость воздуха, так и большая влажность. </a:t>
            </a:r>
            <a:br>
              <a:rPr lang="ru-RU" sz="1200" dirty="0" smtClean="0"/>
            </a:br>
            <a:r>
              <a:rPr lang="ru-RU" sz="1200" dirty="0" smtClean="0"/>
              <a:t>Наиболее комфортная влажность воздуха для человека лежит в пределах 40—60%.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8774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Высокую температуру легче переносить в сухом воздухе. Чтобы не перегреться, организму в жару надо сильно потеть. </a:t>
            </a:r>
            <a:r>
              <a:rPr lang="ru-RU" sz="1200" smtClean="0"/>
              <a:t>Однако при высокой влажности пот не будет высыхать и не даст охлаждения тела.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9236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В окружающем нас воздухе практически всегда находится некоторое количество водяного пара.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6869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1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Относительная влажность</a:t>
            </a:r>
            <a:r>
              <a:rPr lang="ru-RU" dirty="0" smtClean="0"/>
              <a:t> — </a:t>
            </a:r>
            <a:r>
              <a:rPr lang="ru-RU" sz="1200" dirty="0" smtClean="0"/>
              <a:t>это отношение плотности водяного пара, содержащегося в воздухе, к плотности насыщенного пара при данной температуре, выраженное в процентах.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0890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1200" dirty="0" smtClean="0"/>
              <a:t>Точка росы.</a:t>
            </a: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Температура, при которой пар, находящийся в воздухе, становится насыщенным, называется точкой росы.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330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Измерение влажности воздуха</a:t>
            </a:r>
          </a:p>
          <a:p>
            <a:r>
              <a:rPr lang="ru-RU" sz="1200" dirty="0" smtClean="0"/>
              <a:t>Для измерения влажности воздуха используют -    </a:t>
            </a:r>
          </a:p>
          <a:p>
            <a:pPr>
              <a:buNone/>
            </a:pP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гигрометры</a:t>
            </a:r>
            <a:endParaRPr lang="ru-RU" sz="2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9592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Виды гигрометров</a:t>
            </a:r>
          </a:p>
          <a:p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Волосной</a:t>
            </a:r>
          </a:p>
          <a:p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Психрометр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0447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Волосной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0339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Принцип действия волосного            гигрометра.</a:t>
            </a:r>
          </a:p>
          <a:p>
            <a:r>
              <a:rPr lang="ru-RU" sz="1200" dirty="0" smtClean="0"/>
              <a:t>основан на свойстве обезжиренного волоса ( человека или животного) изменять свою длину в зависимости от влажности воздуха, в котором он находится. Волос</a:t>
            </a:r>
            <a:r>
              <a:rPr lang="ru-RU" sz="1200" b="1" i="1" dirty="0" smtClean="0"/>
              <a:t> </a:t>
            </a:r>
            <a:r>
              <a:rPr lang="ru-RU" sz="1200" dirty="0" smtClean="0"/>
              <a:t>натянут на металлическую рамку. Изменение длины волоса передаётся стрелке, перемещающейся вдоль шкалы. 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371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Психрометр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A5216-3ACC-450C-B305-CCEF4BF0CD46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8717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D629-C9A8-4D05-A701-D2E039CE243C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9FFF2-55C0-412E-B837-B461D1A24677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AFF8-CB72-4F71-81D8-A70D24F0157A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205C-A46F-41A0-8A1C-A4F4B8938928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1CD2-8528-4A9D-88F4-5FE908D0CD41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12B8-39E5-4105-8148-51B303661F66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B16F-31FE-4505-ADA8-E3AB8B6E666E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1D21-2E91-4D85-A903-AC9E588D3144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4A8FA-56E8-4D95-83AA-646D7C4E168C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7347-EB25-4CFF-9376-9D1AEC6E6B58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E8C2-03D1-4178-9C39-A9AD4C7D0371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F0DE32-011A-4ECE-85D1-CC5A6B1FC4F1}" type="datetime1">
              <a:rPr lang="ru-RU" smtClean="0"/>
              <a:t>30.03.2015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73C662-3A06-41FE-B05A-5034FE0D2ADE}" type="slidenum">
              <a:rPr lang="ru-RU" smtClean="0"/>
              <a:pPr/>
              <a:t>‹№›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Влажность воздуха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Андрианова Екатерина Юрьевна </a:t>
            </a:r>
          </a:p>
          <a:p>
            <a:r>
              <a:rPr lang="ru-RU" dirty="0" smtClean="0"/>
              <a:t>Учитель физики Москва ГБОУ СОШ «Школа здоровья»№ 404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advTm="34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Психрометр</a:t>
            </a:r>
            <a:endParaRPr lang="ru-RU" dirty="0"/>
          </a:p>
        </p:txBody>
      </p:sp>
      <p:pic>
        <p:nvPicPr>
          <p:cNvPr id="4" name="Содержимое 3" descr="3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1916832"/>
            <a:ext cx="2664296" cy="4536503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spd="slow" advTm="7878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 действия психрометра.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психрометре есть два термометра. Один - обычный, его называют сухим.  Колба другого термометра обмотана тканевым фитилем и опущена в емкость с водой, отсюда и название </a:t>
            </a:r>
            <a:r>
              <a:rPr lang="ru-RU" sz="3600" i="1" dirty="0" smtClean="0"/>
              <a:t>увлажненный термометр</a:t>
            </a:r>
            <a:r>
              <a:rPr lang="ru-RU" sz="3600" dirty="0" smtClean="0"/>
              <a:t>. </a:t>
            </a:r>
          </a:p>
          <a:p>
            <a:endParaRPr lang="ru-RU" sz="3600" dirty="0"/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052736"/>
            <a:ext cx="3810000" cy="516255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73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Определив разность показаний сухого и увлажненного термометров , по психрометрической таблице, расположенной на психрометре, находят значение относительной влажности.</a:t>
            </a:r>
            <a:endParaRPr lang="ru-RU" sz="4000" dirty="0"/>
          </a:p>
        </p:txBody>
      </p:sp>
      <p:pic>
        <p:nvPicPr>
          <p:cNvPr id="4" name="Рисунок 3" descr="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1988840"/>
            <a:ext cx="7342273" cy="378546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082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Для здоровья человека вредны как чрезмерная сухость воздуха, так и большая влажность. </a:t>
            </a:r>
            <a:br>
              <a:rPr lang="ru-RU" sz="4000" dirty="0" smtClean="0"/>
            </a:br>
            <a:r>
              <a:rPr lang="ru-RU" sz="4000" dirty="0" smtClean="0"/>
              <a:t>Наиболее комфортная влажность воздуха для человека лежит в пределах 40—60%.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5631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Высокую температуру легче переносить в сухом воздухе. Чтобы не перегреться, организму в жару надо сильно потеть. Однако при высокой влажности пот не будет высыхать и не даст охлаждения тела.</a:t>
            </a:r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advTm="9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 окружающем нас воздухе практически всегда находится некоторое количество водяного пара.</a:t>
            </a:r>
            <a:endParaRPr lang="ru-RU" sz="3600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384649" y="1935163"/>
            <a:ext cx="6374701" cy="4389437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Click="0" advTm="8455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Относительная влажность</a:t>
            </a:r>
            <a:r>
              <a:rPr lang="ru-RU" dirty="0" smtClean="0"/>
              <a:t> — </a:t>
            </a:r>
            <a:r>
              <a:rPr lang="ru-RU" sz="4000" dirty="0" smtClean="0"/>
              <a:t>это отношение плотности водяного пара, содержащегося в воздухе, к плотности насыщенного пара при данной температуре, выраженное в процентах.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spd="slow" advTm="8814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2780928"/>
            <a:ext cx="5112568" cy="2668215"/>
          </a:xfrm>
          <a:prstGeom prst="ellipse">
            <a:avLst/>
          </a:prstGeom>
          <a:ln>
            <a:solidFill>
              <a:srgbClr val="7030A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  <a:scene3d>
            <a:camera prst="isometricOffAxis2Left"/>
            <a:lightRig rig="threePt" dir="t"/>
          </a:scene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1607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sz="7200" dirty="0" smtClean="0"/>
              <a:t>Точка росы.</a:t>
            </a:r>
            <a:endParaRPr lang="ru-RU" sz="7200" dirty="0"/>
          </a:p>
        </p:txBody>
      </p:sp>
      <p:pic>
        <p:nvPicPr>
          <p:cNvPr id="4" name="Содержимое 3" descr="4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091531"/>
            <a:ext cx="8208912" cy="4076700"/>
          </a:xfrm>
        </p:spPr>
      </p:pic>
      <p:sp>
        <p:nvSpPr>
          <p:cNvPr id="7" name="TextBox 6"/>
          <p:cNvSpPr txBox="1"/>
          <p:nvPr/>
        </p:nvSpPr>
        <p:spPr>
          <a:xfrm>
            <a:off x="467544" y="2204864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Температура, при которой пар, находящийся в воздухе, становится насыщенным, называется точкой росы.</a:t>
            </a:r>
            <a:endParaRPr lang="ru-RU" sz="48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spd="slow" advTm="9906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Измерение влажности воздуха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/>
              <a:t>Для измерения влажности воздуха используют -    </a:t>
            </a:r>
          </a:p>
          <a:p>
            <a:pPr>
              <a:buNone/>
            </a:pPr>
            <a:r>
              <a:rPr lang="ru-RU" sz="5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</a:t>
            </a:r>
            <a:r>
              <a:rPr lang="ru-RU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гигрометры</a:t>
            </a:r>
            <a:endParaRPr lang="ru-RU" sz="8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199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Виды гигрометров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Волосной</a:t>
            </a:r>
          </a:p>
          <a:p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Психрометр</a:t>
            </a:r>
            <a:endParaRPr lang="ru-RU" sz="6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237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Волосной</a:t>
            </a:r>
            <a:endParaRPr lang="ru-RU" dirty="0"/>
          </a:p>
        </p:txBody>
      </p:sp>
      <p:pic>
        <p:nvPicPr>
          <p:cNvPr id="4" name="Содержимое 3" descr="4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39752" y="1916832"/>
            <a:ext cx="4248472" cy="4464496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spd="slow" advTm="10343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 действия волосного            гигрометра.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основан на свойстве обезжиренного волоса ( человека или животного) изменять свою длину в зависимости от влажности воздуха, в котором он находится. Волос</a:t>
            </a:r>
            <a:r>
              <a:rPr lang="ru-RU" sz="3600" b="1" i="1" dirty="0" smtClean="0"/>
              <a:t> </a:t>
            </a:r>
            <a:r>
              <a:rPr lang="ru-RU" sz="3600" dirty="0" smtClean="0"/>
              <a:t>натянут на металлическую рамку. Изменение длины волоса передаётся стрелке, перемещающейся вдоль шкалы. </a:t>
            </a:r>
          </a:p>
          <a:p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 spd="slow" advTm="10920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.3|7.1|5.5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7.6|5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418</TotalTime>
  <Words>195</Words>
  <Application>Microsoft Office PowerPoint</Application>
  <PresentationFormat>Екран (4:3)</PresentationFormat>
  <Paragraphs>75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Поток</vt:lpstr>
      <vt:lpstr>Влажность воздуха</vt:lpstr>
      <vt:lpstr>В окружающем нас воздухе практически всегда находится некоторое количество водяного пара.</vt:lpstr>
      <vt:lpstr>Презентація PowerPoint</vt:lpstr>
      <vt:lpstr>Презентація PowerPoint</vt:lpstr>
      <vt:lpstr>            Точка росы.</vt:lpstr>
      <vt:lpstr>Измерение влажности воздуха</vt:lpstr>
      <vt:lpstr>         Виды гигрометров</vt:lpstr>
      <vt:lpstr>                Волосной</vt:lpstr>
      <vt:lpstr>Принцип действия волосного            гигрометра.</vt:lpstr>
      <vt:lpstr>            Психрометр</vt:lpstr>
      <vt:lpstr>Принцип действия психрометра.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Влажность воздуха</dc:title>
  <dc:creator>ACER</dc:creator>
  <cp:lastModifiedBy>LEGION</cp:lastModifiedBy>
  <cp:revision>44</cp:revision>
  <dcterms:created xsi:type="dcterms:W3CDTF">2011-12-08T14:29:03Z</dcterms:created>
  <dcterms:modified xsi:type="dcterms:W3CDTF">2015-03-30T08:36:21Z</dcterms:modified>
</cp:coreProperties>
</file>